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fc1605ef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fc1605ef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b873f29fb4_4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b873f29fb4_4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b873f29fb4_4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b873f29fb4_4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873f29fb4_4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b873f29fb4_4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b873f29fb4_4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b873f29fb4_4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fc1605ef2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5fc1605ef2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0ce018a5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0ce018a5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0ce018a5a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60ce018a5a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0ce018a5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0ce018a5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fc1605ef2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fc1605ef2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0ce018a5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60ce018a5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b873f29fb4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b873f29fb4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60ce018a5a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60ce018a5a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0e2c0248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0e2c024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0ce018a5a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0ce018a5a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0e2c0248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60e2c0248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fc1605ef2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5fc1605ef2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b873f29fb4_4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b873f29fb4_4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b873f29fb4_4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b873f29fb4_4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b873f29fb4_4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b873f29fb4_4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b873f29fb4_4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b873f29fb4_4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b873f29fb4_4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b873f29fb4_4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b873f29fb4_4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b873f29fb4_4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b873f29fb4_4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b873f29fb4_4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www.citationmachine.net/" TargetMode="External"/><Relationship Id="rId4" Type="http://schemas.openxmlformats.org/officeDocument/2006/relationships/hyperlink" Target="http://www.easybib.com/" TargetMode="External"/><Relationship Id="rId5" Type="http://schemas.openxmlformats.org/officeDocument/2006/relationships/hyperlink" Target="https://owl.purdue.edu/owl/purdue_owl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citationmachine.net/" TargetMode="External"/><Relationship Id="rId4" Type="http://schemas.openxmlformats.org/officeDocument/2006/relationships/hyperlink" Target="http://www.easybib.com/" TargetMode="External"/><Relationship Id="rId5" Type="http://schemas.openxmlformats.org/officeDocument/2006/relationships/hyperlink" Target="https://owl.purdue.edu/owl/purdue_owl.html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127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 of August 26, 2019</a:t>
            </a:r>
            <a:endParaRPr/>
          </a:p>
        </p:txBody>
      </p:sp>
      <p:sp>
        <p:nvSpPr>
          <p:cNvPr id="55" name="Google Shape;55;p13"/>
          <p:cNvSpPr txBox="1"/>
          <p:nvPr>
            <p:ph type="title"/>
          </p:nvPr>
        </p:nvSpPr>
        <p:spPr>
          <a:xfrm>
            <a:off x="311700" y="436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3962" y="852350"/>
            <a:ext cx="3456064" cy="335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</a:t>
            </a:r>
            <a:r>
              <a:rPr lang="en" sz="1200"/>
              <a:t>ath quiz</a:t>
            </a:r>
            <a:endParaRPr sz="1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Lab</a:t>
            </a:r>
            <a:endParaRPr/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Metric System (U.S., Liberia, Burma (Myanmar?))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Unit conversion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Squares, square roots, exponents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Scientific notation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Algebra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Graphing/Plotting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Tips and Expectations</a:t>
            </a:r>
            <a:endParaRPr/>
          </a:p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Expectations: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here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on time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Put in some effort!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Bring a hard copy of the lab from the lab manual and a scientific calculator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Do your own work. DO NOT PLAGIARIZE.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Tips: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Check your units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Label graphs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Make sure your answers make sense!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the lab before you get here!</a:t>
            </a:r>
            <a:endParaRPr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000" y="1269075"/>
            <a:ext cx="7820000" cy="252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6"/>
          <p:cNvSpPr txBox="1"/>
          <p:nvPr>
            <p:ph type="title"/>
          </p:nvPr>
        </p:nvSpPr>
        <p:spPr>
          <a:xfrm>
            <a:off x="311700" y="127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 of August 26, 2019</a:t>
            </a:r>
            <a:endParaRPr/>
          </a:p>
        </p:txBody>
      </p:sp>
      <p:sp>
        <p:nvSpPr>
          <p:cNvPr id="140" name="Google Shape;140;p26"/>
          <p:cNvSpPr txBox="1"/>
          <p:nvPr>
            <p:ph type="title"/>
          </p:nvPr>
        </p:nvSpPr>
        <p:spPr>
          <a:xfrm>
            <a:off x="311700" y="436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141" name="Google Shape;14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000" y="1216100"/>
            <a:ext cx="7612000" cy="263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Plan</a:t>
            </a:r>
            <a:endParaRPr/>
          </a:p>
        </p:txBody>
      </p:sp>
      <p:sp>
        <p:nvSpPr>
          <p:cNvPr id="147" name="Google Shape;14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Introductions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Syllabus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Math Quiz (not graded)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“Introduction” Lab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 Your TA</a:t>
            </a:r>
            <a:endParaRPr/>
          </a:p>
        </p:txBody>
      </p:sp>
      <p:sp>
        <p:nvSpPr>
          <p:cNvPr id="153" name="Google Shape;153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I’m Bryson.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genuinely want to help you do as well as you can!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get stuck: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Try to figure it out on your own, first! You learn more through problem solving than through asking for help right away.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you’ve given your problem an honest attempt, PLEASE ask me. Don’t spend an hour sitting around being stuck!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Office hours:  M 12:30-2:00, R 12:30-1:30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Message me through Canvas or email me. I will respond as soon as I get a chance.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 Class and Grading</a:t>
            </a:r>
            <a:endParaRPr/>
          </a:p>
        </p:txBody>
      </p:sp>
      <p:sp>
        <p:nvSpPr>
          <p:cNvPr id="159" name="Google Shape;159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Attendance is mandatory (duh)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Bring a pen/pencil, a copy of the lab (can be printed from the lab manual) and a scientific calculator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Lab:  done and turned in in-class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Summary:  done at home and turned in in Canvas by the beginning of the next lab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Late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aim to return graded items within a week, and will definitely return them within two weeks.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/>
          <p:nvPr>
            <p:ph type="title"/>
          </p:nvPr>
        </p:nvSpPr>
        <p:spPr>
          <a:xfrm>
            <a:off x="311700" y="555600"/>
            <a:ext cx="36549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Campus Observatory</a:t>
            </a:r>
            <a:endParaRPr/>
          </a:p>
        </p:txBody>
      </p:sp>
      <p:pic>
        <p:nvPicPr>
          <p:cNvPr id="165" name="Google Shape;165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0827" y="557575"/>
            <a:ext cx="4183074" cy="402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0"/>
          <p:cNvSpPr/>
          <p:nvPr/>
        </p:nvSpPr>
        <p:spPr>
          <a:xfrm rot="5400000">
            <a:off x="5143500" y="1124950"/>
            <a:ext cx="765000" cy="311700"/>
          </a:xfrm>
          <a:prstGeom prst="chevron">
            <a:avLst>
              <a:gd fmla="val 50000" name="adj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30"/>
          <p:cNvSpPr txBox="1"/>
          <p:nvPr/>
        </p:nvSpPr>
        <p:spPr>
          <a:xfrm>
            <a:off x="5370150" y="980650"/>
            <a:ext cx="311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</a:t>
            </a:r>
            <a:endParaRPr/>
          </a:p>
        </p:txBody>
      </p:sp>
      <p:sp>
        <p:nvSpPr>
          <p:cNvPr id="168" name="Google Shape;168;p30"/>
          <p:cNvSpPr/>
          <p:nvPr/>
        </p:nvSpPr>
        <p:spPr>
          <a:xfrm rot="5400000">
            <a:off x="6761475" y="3184100"/>
            <a:ext cx="765000" cy="311700"/>
          </a:xfrm>
          <a:prstGeom prst="chevron">
            <a:avLst>
              <a:gd fmla="val 50000" name="adj"/>
            </a:avLst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30"/>
          <p:cNvSpPr txBox="1"/>
          <p:nvPr/>
        </p:nvSpPr>
        <p:spPr>
          <a:xfrm>
            <a:off x="6988125" y="3039800"/>
            <a:ext cx="311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O</a:t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B</a:t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</a:t>
            </a:r>
            <a:endParaRPr sz="1100"/>
          </a:p>
        </p:txBody>
      </p:sp>
      <p:sp>
        <p:nvSpPr>
          <p:cNvPr id="170" name="Google Shape;170;p30"/>
          <p:cNvSpPr txBox="1"/>
          <p:nvPr>
            <p:ph idx="1" type="body"/>
          </p:nvPr>
        </p:nvSpPr>
        <p:spPr>
          <a:xfrm>
            <a:off x="311700" y="1580950"/>
            <a:ext cx="3969000" cy="298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Semester split into two halves, one visit required per half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Observatory open MW 9:00pm - 10:00pm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Open/Closed decision available at 8:00pm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Go early! Get bonus points! Do NOT let the weather decide your fate!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If you cannot physically attend, email me ASAP (after class).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Bring 4 worksheets from the back of the lab manual and a pen/pencil.</a:t>
            </a:r>
            <a:endParaRPr sz="1400"/>
          </a:p>
        </p:txBody>
      </p:sp>
      <p:sp>
        <p:nvSpPr>
          <p:cNvPr id="171" name="Google Shape;171;p30"/>
          <p:cNvSpPr txBox="1"/>
          <p:nvPr/>
        </p:nvSpPr>
        <p:spPr>
          <a:xfrm>
            <a:off x="1435950" y="635575"/>
            <a:ext cx="6779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Plagiarism</a:t>
            </a:r>
            <a:endParaRPr/>
          </a:p>
        </p:txBody>
      </p:sp>
      <p:sp>
        <p:nvSpPr>
          <p:cNvPr id="177" name="Google Shape;177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Absolutely NO plagiarism will be tolerated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 NOT COPY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Your classmates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Textbooks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Websites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Minimal quotations WITH citations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Paraphrase WITH citations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http://www.citationmachine.net/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http://www.easybib.com/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https://owl.purdue.edu/owl/purdue_owl.html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127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 of August 26, 2019</a:t>
            </a:r>
            <a:endParaRPr/>
          </a:p>
        </p:txBody>
      </p:sp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36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3962" y="852350"/>
            <a:ext cx="3456064" cy="335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Tips and Expectations</a:t>
            </a:r>
            <a:endParaRPr/>
          </a:p>
        </p:txBody>
      </p:sp>
      <p:sp>
        <p:nvSpPr>
          <p:cNvPr id="183" name="Google Shape;183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Expectations:</a:t>
            </a:r>
            <a:endParaRPr sz="16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here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on time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respectful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Put in some effort!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Bring a hard copy of the lab from the lab manual and a scientific calculator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Do your own work. DO NOT PLAGIARIZE.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Tips:</a:t>
            </a:r>
            <a:endParaRPr sz="16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Check your units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Label graphs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Make sure your answers make sense!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the lab before you get here!</a:t>
            </a:r>
            <a:endParaRPr sz="1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</a:t>
            </a:r>
            <a:r>
              <a:rPr lang="en" sz="1200"/>
              <a:t>ath quiz</a:t>
            </a:r>
            <a:endParaRPr sz="1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Lab</a:t>
            </a:r>
            <a:endParaRPr/>
          </a:p>
        </p:txBody>
      </p:sp>
      <p:sp>
        <p:nvSpPr>
          <p:cNvPr id="194" name="Google Shape;194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Metric System (U.S., Liberia, Burma (Myanmar?))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Unit conversion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Squares, square roots, exponents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Scientific notation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Algebra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Graphing/Plotting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Tips and Expectations</a:t>
            </a:r>
            <a:endParaRPr/>
          </a:p>
        </p:txBody>
      </p:sp>
      <p:sp>
        <p:nvSpPr>
          <p:cNvPr id="200" name="Google Shape;200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Expectations: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here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on time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Put in some effort!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Bring a hard copy of the lab from the lab manual and a scientific calculator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Do your own work. DO NOT PLAGIARIZE.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Tips: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Check your units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Label graphs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Make sure your answers make sense!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the lab before you get here!</a:t>
            </a:r>
            <a:endParaRPr sz="1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000" y="1269075"/>
            <a:ext cx="7820000" cy="252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127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 of August 26, 2019</a:t>
            </a:r>
            <a:endParaRPr/>
          </a:p>
        </p:txBody>
      </p:sp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36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6000" y="1216100"/>
            <a:ext cx="7612000" cy="263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Plan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Introductions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Syllabus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Math Pre-test (not graded)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“Introduction” Lab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 Your TA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I’m Bryson.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genuinely want to help you do as well as you can!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you get stuck: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Try to figure it out on your own, first! You learn more through problem solving than through asking for help right away.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you’ve given your problem an honest attempt, PLEASE ask me. Don’t spend an hour sitting around being stuck!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Office hours:  M 12:30-2:00, R 12:30-1:30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Message me through Canvas or email me. I will respond as soon as I get a chance.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Syllabus:  Class and Grading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Attendance is mandatory (duh)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Bring a pen/pencil, a copy of the lab (can be printed from the lab manual) and a scientific calculator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Lab:  done and turned in in-class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Summary:  done at home and turned in in Canvas by the beginning of the next lab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Late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aim to return graded items within a week, and will definitely return them within two weeks.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555600"/>
            <a:ext cx="36549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Campus Observatory</a:t>
            </a:r>
            <a:endParaRPr/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0827" y="557575"/>
            <a:ext cx="4183074" cy="40283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9"/>
          <p:cNvSpPr/>
          <p:nvPr/>
        </p:nvSpPr>
        <p:spPr>
          <a:xfrm rot="5400000">
            <a:off x="5143500" y="1124950"/>
            <a:ext cx="765000" cy="311700"/>
          </a:xfrm>
          <a:prstGeom prst="chevron">
            <a:avLst>
              <a:gd fmla="val 50000" name="adj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/>
        </p:nvSpPr>
        <p:spPr>
          <a:xfrm>
            <a:off x="5370150" y="980650"/>
            <a:ext cx="311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</a:t>
            </a:r>
            <a:endParaRPr/>
          </a:p>
        </p:txBody>
      </p:sp>
      <p:sp>
        <p:nvSpPr>
          <p:cNvPr id="97" name="Google Shape;97;p19"/>
          <p:cNvSpPr/>
          <p:nvPr/>
        </p:nvSpPr>
        <p:spPr>
          <a:xfrm rot="5400000">
            <a:off x="6761475" y="3184100"/>
            <a:ext cx="765000" cy="311700"/>
          </a:xfrm>
          <a:prstGeom prst="chevron">
            <a:avLst>
              <a:gd fmla="val 50000" name="adj"/>
            </a:avLst>
          </a:prstGeom>
          <a:solidFill>
            <a:srgbClr val="00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9"/>
          <p:cNvSpPr txBox="1"/>
          <p:nvPr/>
        </p:nvSpPr>
        <p:spPr>
          <a:xfrm>
            <a:off x="6988125" y="3039800"/>
            <a:ext cx="311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O</a:t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B</a:t>
            </a:r>
            <a:endParaRPr sz="1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S</a:t>
            </a:r>
            <a:endParaRPr sz="1100"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580950"/>
            <a:ext cx="3969000" cy="298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Semester split into two halves, one visit required per half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Observatory open MW 9:00pm - 10:00pm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Open/Closed decision available at 8:00pm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Go early! Get bonus points! Do NOT let the weather decide your fate!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If you cannot physically attend, email me ASAP (after class).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Bring 4 worksheets from the back of the lab manual and a pen/pencil.</a:t>
            </a:r>
            <a:endParaRPr sz="1400"/>
          </a:p>
        </p:txBody>
      </p:sp>
      <p:sp>
        <p:nvSpPr>
          <p:cNvPr id="100" name="Google Shape;100;p19"/>
          <p:cNvSpPr txBox="1"/>
          <p:nvPr/>
        </p:nvSpPr>
        <p:spPr>
          <a:xfrm>
            <a:off x="1435950" y="635575"/>
            <a:ext cx="6779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Plagiarism</a:t>
            </a:r>
            <a:endParaRPr/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Absolutely NO plagiarism will be tolerated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 NOT COPY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Your classmates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Textbooks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Websites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Minimal quotations WITH citations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Paraphrase WITH citations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http://www.citationmachine.net/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http://www.easybib.com/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https://owl.purdue.edu/owl/purdue_owl.html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Tips and Expectations</a:t>
            </a:r>
            <a:endParaRPr/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Expectations:</a:t>
            </a:r>
            <a:endParaRPr sz="16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here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on time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Be respectful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Put in some effort!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Bring a hard copy of the lab from the lab manual and a scientific calculator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Do your own work. DO NOT PLAGIARIZE.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Tips:</a:t>
            </a:r>
            <a:endParaRPr sz="16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Check your units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Label graphs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Make sure your answers make sense!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the lab before you get here!</a:t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